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3.png"/><Relationship Id="rId18" Type="http://schemas.microsoft.com/office/2007/relationships/hdphoto" Target="../media/hdphoto8.wdp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microsoft.com/office/2007/relationships/hdphoto" Target="../media/hdphoto5.wdp"/><Relationship Id="rId17" Type="http://schemas.openxmlformats.org/officeDocument/2006/relationships/image" Target="../media/image15.png"/><Relationship Id="rId2" Type="http://schemas.openxmlformats.org/officeDocument/2006/relationships/audio" Target="../media/audio2.wav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microsoft.com/office/2007/relationships/hdphoto" Target="../media/hdphoto4.wdp"/><Relationship Id="rId19" Type="http://schemas.openxmlformats.org/officeDocument/2006/relationships/image" Target="../media/image16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Relationship Id="rId1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18" Type="http://schemas.microsoft.com/office/2007/relationships/hdphoto" Target="../media/hdphoto16.wdp"/><Relationship Id="rId3" Type="http://schemas.openxmlformats.org/officeDocument/2006/relationships/image" Target="../media/image2.jpeg"/><Relationship Id="rId7" Type="http://schemas.microsoft.com/office/2007/relationships/hdphoto" Target="../media/hdphoto11.wdp"/><Relationship Id="rId12" Type="http://schemas.microsoft.com/office/2007/relationships/hdphoto" Target="../media/hdphoto13.wdp"/><Relationship Id="rId17" Type="http://schemas.openxmlformats.org/officeDocument/2006/relationships/image" Target="../media/image24.png"/><Relationship Id="rId2" Type="http://schemas.openxmlformats.org/officeDocument/2006/relationships/audio" Target="../media/audio1.wav"/><Relationship Id="rId16" Type="http://schemas.microsoft.com/office/2007/relationships/hdphoto" Target="../media/hdphoto15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microsoft.com/office/2007/relationships/hdphoto" Target="../media/hdphoto10.wdp"/><Relationship Id="rId15" Type="http://schemas.openxmlformats.org/officeDocument/2006/relationships/image" Target="../media/image23.png"/><Relationship Id="rId10" Type="http://schemas.microsoft.com/office/2007/relationships/hdphoto" Target="../media/hdphoto12.wdp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microsoft.com/office/2007/relationships/hdphoto" Target="../media/hdphoto1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319578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Дидактическая игра для детей 3-4 лет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« Зимушка-зима»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3886200"/>
            <a:ext cx="4496544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Выполнил : воспитатель Капустина И.А.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64315" y="5929556"/>
            <a:ext cx="504056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4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Цель: закрепление знаний детей о зиме, развитие внимания. 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230425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07504" y="6021288"/>
            <a:ext cx="1008112" cy="7200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884368" y="6010022"/>
            <a:ext cx="936104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45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896" y="53753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Посмотри на картинки и назови к какому времени года они относятся! 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20257"/>
            <a:ext cx="2016224" cy="189021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96753"/>
            <a:ext cx="3038579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120" r="991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828" y="1778860"/>
            <a:ext cx="2952328" cy="1166046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07" y="4944211"/>
            <a:ext cx="2607809" cy="1676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795" y="4855527"/>
            <a:ext cx="2894563" cy="17346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058" y="4869160"/>
            <a:ext cx="2779430" cy="1721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0" y="6612267"/>
            <a:ext cx="395536" cy="2457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699496" y="6600236"/>
            <a:ext cx="441742" cy="2457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0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Катя собирается покататься на санках, помоги ей подобрать одежду для  прогулки!</a:t>
            </a:r>
            <a:b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875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23001"/>
            <a:ext cx="1682851" cy="168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83" b="99669" l="0" r="963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979156"/>
            <a:ext cx="1652414" cy="165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47" r="98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55182"/>
            <a:ext cx="2438292" cy="148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658" y="979156"/>
            <a:ext cx="2018928" cy="201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3800" r="9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43" y="2605852"/>
            <a:ext cx="2237234" cy="223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42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658" y="1155182"/>
            <a:ext cx="19050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71" y="456513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101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01647"/>
            <a:ext cx="1697732" cy="286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3407" y="6468803"/>
            <a:ext cx="576064" cy="36115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47850" y="6468803"/>
            <a:ext cx="574687" cy="3605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42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3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5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Найди одинаковых снеговиков!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95" r="980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86" y="1644468"/>
            <a:ext cx="1685925" cy="2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65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311" y="1654131"/>
            <a:ext cx="19335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401" y="4149080"/>
            <a:ext cx="1932599" cy="236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5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652" y="1654131"/>
            <a:ext cx="2160240" cy="222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777" r="974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00590"/>
            <a:ext cx="2060686" cy="266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3846" r="97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7" y="4169872"/>
            <a:ext cx="21050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856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749" y="4169872"/>
            <a:ext cx="2466697" cy="246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09066"/>
            <a:ext cx="2502861" cy="250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00646" y="6522376"/>
            <a:ext cx="504056" cy="30687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8676456" y="6551122"/>
            <a:ext cx="360040" cy="2781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86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52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Дидактическая игра для детей 3-4 лет  « Зимушка-зима»</vt:lpstr>
      <vt:lpstr>Цель: закрепление знаний детей о зиме, развитие внимания. </vt:lpstr>
      <vt:lpstr>Посмотри на картинки и назови к какому времени года они относятся! </vt:lpstr>
      <vt:lpstr>Катя собирается покататься на санках, помоги ей подобрать одежду для  прогулки! </vt:lpstr>
      <vt:lpstr>Найди одинаковых снеговиков!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для детей 3-4 лет  « Зимушка-зима»</dc:title>
  <dc:creator>uzer</dc:creator>
  <cp:lastModifiedBy>Пользователь Windows</cp:lastModifiedBy>
  <cp:revision>10</cp:revision>
  <dcterms:created xsi:type="dcterms:W3CDTF">2020-01-19T06:13:11Z</dcterms:created>
  <dcterms:modified xsi:type="dcterms:W3CDTF">2020-01-19T07:52:16Z</dcterms:modified>
</cp:coreProperties>
</file>